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jpeg" ContentType="image/jpe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de-DE" sz="6000" spc="-1" strike="noStrike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b="0" lang="de-DE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80190CBC-6E5A-4BB1-9664-6B3166A91F35}" type="datetime">
              <a:rPr b="0" lang="pt-BR" sz="1200" spc="-1" strike="noStrike">
                <a:solidFill>
                  <a:srgbClr val="8b8b8b"/>
                </a:solidFill>
                <a:latin typeface="Calibri"/>
              </a:rPr>
              <a:t>04/03/20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CB2E9AB5-C245-4D70-A004-9868669587E9}" type="slidenum">
              <a:rPr b="0" lang="pt-BR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Calibri"/>
              </a:rPr>
              <a:t>Clique para editar o formato do texto da estrutura de tópicos</a:t>
            </a:r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Calibri"/>
              </a:rPr>
              <a:t>2.º nível da estrutura de tópicos</a:t>
            </a:r>
            <a:endParaRPr b="0" lang="de-DE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Calibri"/>
              </a:rPr>
              <a:t>3.º nível da estrutura de tópicos</a:t>
            </a:r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Calibri"/>
              </a:rPr>
              <a:t>4.º nível da estrutura de tópicos</a:t>
            </a:r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Calibri"/>
              </a:rPr>
              <a:t>5.º nível da estrutura de tópicos</a:t>
            </a:r>
            <a:endParaRPr b="0" lang="de-DE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Calibri"/>
              </a:rPr>
              <a:t>6.º nível da estrutura de tópicos</a:t>
            </a:r>
            <a:endParaRPr b="0" lang="de-DE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Calibri"/>
              </a:rPr>
              <a:t>7.º nível da estrutura de tópicos</a:t>
            </a:r>
            <a:endParaRPr b="0" lang="de-DE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de-DE" sz="4400" spc="-1" strike="noStrike">
                <a:solidFill>
                  <a:srgbClr val="000000"/>
                </a:solidFill>
                <a:latin typeface="Calibri Light"/>
              </a:rPr>
              <a:t>Clique para editar o título mestre</a:t>
            </a:r>
            <a:endParaRPr b="0" lang="de-DE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2800" spc="-1" strike="noStrike">
                <a:solidFill>
                  <a:srgbClr val="000000"/>
                </a:solidFill>
                <a:latin typeface="Calibri"/>
              </a:rPr>
              <a:t>Clique para editar o texto mestre</a:t>
            </a:r>
            <a:endParaRPr b="0" lang="de-DE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2400" spc="-1" strike="noStrike">
                <a:solidFill>
                  <a:srgbClr val="000000"/>
                </a:solidFill>
                <a:latin typeface="Calibri"/>
              </a:rPr>
              <a:t>Segundo nível</a:t>
            </a:r>
            <a:endParaRPr b="0" lang="de-DE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2000" spc="-1" strike="noStrike">
                <a:solidFill>
                  <a:srgbClr val="000000"/>
                </a:solidFill>
                <a:latin typeface="Calibri"/>
              </a:rPr>
              <a:t>Terceiro nível</a:t>
            </a:r>
            <a:endParaRPr b="0" lang="de-DE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"/>
              </a:rPr>
              <a:t>Quarto nível</a:t>
            </a:r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de-DE" sz="1800" spc="-1" strike="noStrike">
                <a:solidFill>
                  <a:srgbClr val="000000"/>
                </a:solidFill>
                <a:latin typeface="Calibri"/>
              </a:rPr>
              <a:t>Quinto nível</a:t>
            </a:r>
            <a:endParaRPr b="0" lang="de-DE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166B623B-3D30-4F3C-8E5E-3877FB02F3C4}" type="datetime">
              <a:rPr b="0" lang="pt-BR" sz="1200" spc="-1" strike="noStrike">
                <a:solidFill>
                  <a:srgbClr val="8b8b8b"/>
                </a:solidFill>
                <a:latin typeface="Calibri"/>
              </a:rPr>
              <a:t>04/03/20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pt-B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37D390F8-C481-4E88-BA82-F68FA0A27763}" type="slidenum">
              <a:rPr b="0" lang="pt-BR" sz="1200" spc="-1" strike="noStrike">
                <a:solidFill>
                  <a:srgbClr val="8b8b8b"/>
                </a:solidFill>
                <a:latin typeface="Calibr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m 2" descr=""/>
          <p:cNvPicPr/>
          <p:nvPr/>
        </p:nvPicPr>
        <p:blipFill>
          <a:blip r:embed="rId1"/>
          <a:srcRect l="-3294" t="970" r="27909" b="-428"/>
          <a:stretch/>
        </p:blipFill>
        <p:spPr>
          <a:xfrm>
            <a:off x="-569520" y="720"/>
            <a:ext cx="12855600" cy="6923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Imagem 3" descr=""/>
          <p:cNvPicPr/>
          <p:nvPr/>
        </p:nvPicPr>
        <p:blipFill>
          <a:blip r:embed="rId1"/>
          <a:stretch/>
        </p:blipFill>
        <p:spPr>
          <a:xfrm>
            <a:off x="1011852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23" name="CustomShape 1"/>
          <p:cNvSpPr/>
          <p:nvPr/>
        </p:nvSpPr>
        <p:spPr>
          <a:xfrm>
            <a:off x="2207880" y="342720"/>
            <a:ext cx="77158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Se a profundando no problema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24" name="CustomShape 2"/>
          <p:cNvSpPr/>
          <p:nvPr/>
        </p:nvSpPr>
        <p:spPr>
          <a:xfrm>
            <a:off x="768600" y="1299960"/>
            <a:ext cx="10667520" cy="430092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5" name="CustomShape 3"/>
          <p:cNvSpPr/>
          <p:nvPr/>
        </p:nvSpPr>
        <p:spPr>
          <a:xfrm>
            <a:off x="834120" y="145584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Boleto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6" name="CustomShape 4"/>
          <p:cNvSpPr/>
          <p:nvPr/>
        </p:nvSpPr>
        <p:spPr>
          <a:xfrm>
            <a:off x="979200" y="1891440"/>
            <a:ext cx="1017648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7" name="CustomShape 5"/>
          <p:cNvSpPr/>
          <p:nvPr/>
        </p:nvSpPr>
        <p:spPr>
          <a:xfrm>
            <a:off x="1094760" y="198720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Entrada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28" name="CustomShape 6"/>
          <p:cNvSpPr/>
          <p:nvPr/>
        </p:nvSpPr>
        <p:spPr>
          <a:xfrm>
            <a:off x="979200" y="2583360"/>
            <a:ext cx="1017648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9" name="CustomShape 7"/>
          <p:cNvSpPr/>
          <p:nvPr/>
        </p:nvSpPr>
        <p:spPr>
          <a:xfrm>
            <a:off x="1093680" y="2679120"/>
            <a:ext cx="32000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Dados do Repositório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0" name="CustomShape 8"/>
          <p:cNvSpPr/>
          <p:nvPr/>
        </p:nvSpPr>
        <p:spPr>
          <a:xfrm>
            <a:off x="979200" y="3285000"/>
            <a:ext cx="1017648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9"/>
          <p:cNvSpPr/>
          <p:nvPr/>
        </p:nvSpPr>
        <p:spPr>
          <a:xfrm>
            <a:off x="1093680" y="3380760"/>
            <a:ext cx="325368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os Dados do Repositório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2" name="CustomShape 10"/>
          <p:cNvSpPr/>
          <p:nvPr/>
        </p:nvSpPr>
        <p:spPr>
          <a:xfrm>
            <a:off x="979200" y="4026960"/>
            <a:ext cx="1017648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3" name="CustomShape 11"/>
          <p:cNvSpPr/>
          <p:nvPr/>
        </p:nvSpPr>
        <p:spPr>
          <a:xfrm>
            <a:off x="1084680" y="41227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no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4" name="CustomShape 12"/>
          <p:cNvSpPr/>
          <p:nvPr/>
        </p:nvSpPr>
        <p:spPr>
          <a:xfrm>
            <a:off x="969120" y="4758840"/>
            <a:ext cx="1017648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5" name="CustomShape 13"/>
          <p:cNvSpPr/>
          <p:nvPr/>
        </p:nvSpPr>
        <p:spPr>
          <a:xfrm>
            <a:off x="1084680" y="4844880"/>
            <a:ext cx="483840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Enviar Boleto para o Usuário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36" name="CustomShape 14"/>
          <p:cNvSpPr/>
          <p:nvPr/>
        </p:nvSpPr>
        <p:spPr>
          <a:xfrm>
            <a:off x="5625720" y="1889640"/>
            <a:ext cx="480960" cy="365940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Imagem 3" descr=""/>
          <p:cNvPicPr/>
          <p:nvPr/>
        </p:nvPicPr>
        <p:blipFill>
          <a:blip r:embed="rId1"/>
          <a:stretch/>
        </p:blipFill>
        <p:spPr>
          <a:xfrm>
            <a:off x="1011852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38" name="CustomShape 1"/>
          <p:cNvSpPr/>
          <p:nvPr/>
        </p:nvSpPr>
        <p:spPr>
          <a:xfrm>
            <a:off x="2207880" y="342720"/>
            <a:ext cx="77158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Ficou Clean.*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39" name="CustomShape 2"/>
          <p:cNvSpPr/>
          <p:nvPr/>
        </p:nvSpPr>
        <p:spPr>
          <a:xfrm>
            <a:off x="696960" y="1326960"/>
            <a:ext cx="4383360" cy="430092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0" name="CustomShape 3"/>
          <p:cNvSpPr/>
          <p:nvPr/>
        </p:nvSpPr>
        <p:spPr>
          <a:xfrm>
            <a:off x="834120" y="145584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Boleto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1" name="CustomShape 4"/>
          <p:cNvSpPr/>
          <p:nvPr/>
        </p:nvSpPr>
        <p:spPr>
          <a:xfrm>
            <a:off x="970200" y="18914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2" name="CustomShape 5"/>
          <p:cNvSpPr/>
          <p:nvPr/>
        </p:nvSpPr>
        <p:spPr>
          <a:xfrm>
            <a:off x="1094760" y="198720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Entrada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3" name="CustomShape 6"/>
          <p:cNvSpPr/>
          <p:nvPr/>
        </p:nvSpPr>
        <p:spPr>
          <a:xfrm>
            <a:off x="970200" y="258336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4" name="CustomShape 7"/>
          <p:cNvSpPr/>
          <p:nvPr/>
        </p:nvSpPr>
        <p:spPr>
          <a:xfrm>
            <a:off x="1084680" y="26791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5" name="CustomShape 8"/>
          <p:cNvSpPr/>
          <p:nvPr/>
        </p:nvSpPr>
        <p:spPr>
          <a:xfrm>
            <a:off x="970200" y="328500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CustomShape 9"/>
          <p:cNvSpPr/>
          <p:nvPr/>
        </p:nvSpPr>
        <p:spPr>
          <a:xfrm>
            <a:off x="1084680" y="338076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os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7" name="CustomShape 10"/>
          <p:cNvSpPr/>
          <p:nvPr/>
        </p:nvSpPr>
        <p:spPr>
          <a:xfrm>
            <a:off x="970200" y="402696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11"/>
          <p:cNvSpPr/>
          <p:nvPr/>
        </p:nvSpPr>
        <p:spPr>
          <a:xfrm>
            <a:off x="1084680" y="41227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no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49" name="CustomShape 12"/>
          <p:cNvSpPr/>
          <p:nvPr/>
        </p:nvSpPr>
        <p:spPr>
          <a:xfrm>
            <a:off x="969120" y="47588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13"/>
          <p:cNvSpPr/>
          <p:nvPr/>
        </p:nvSpPr>
        <p:spPr>
          <a:xfrm>
            <a:off x="1084680" y="4844880"/>
            <a:ext cx="483840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Enviar Boleto para o Usuário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1" name="CustomShape 14"/>
          <p:cNvSpPr/>
          <p:nvPr/>
        </p:nvSpPr>
        <p:spPr>
          <a:xfrm>
            <a:off x="4218120" y="1835640"/>
            <a:ext cx="480960" cy="365940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52" name="Imagem 7" descr=""/>
          <p:cNvPicPr/>
          <p:nvPr/>
        </p:nvPicPr>
        <p:blipFill>
          <a:blip r:embed="rId2"/>
          <a:srcRect l="0" t="287" r="27174" b="534"/>
          <a:stretch/>
        </p:blipFill>
        <p:spPr>
          <a:xfrm>
            <a:off x="5369760" y="1326960"/>
            <a:ext cx="6319800" cy="4300920"/>
          </a:xfrm>
          <a:prstGeom prst="rect">
            <a:avLst/>
          </a:prstGeom>
          <a:ln>
            <a:noFill/>
          </a:ln>
        </p:spPr>
      </p:pic>
      <p:sp>
        <p:nvSpPr>
          <p:cNvPr id="153" name="CustomShape 15"/>
          <p:cNvSpPr/>
          <p:nvPr/>
        </p:nvSpPr>
        <p:spPr>
          <a:xfrm>
            <a:off x="4697640" y="6095880"/>
            <a:ext cx="4015800" cy="30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400" spc="-1" strike="noStrike">
                <a:solidFill>
                  <a:srgbClr val="000000"/>
                </a:solidFill>
                <a:latin typeface="Calibri"/>
              </a:rPr>
              <a:t>* Esse arquivo tem mais de 1000 linhas.</a:t>
            </a:r>
            <a:endParaRPr b="0" lang="pt-B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Imagem 3" descr=""/>
          <p:cNvPicPr/>
          <p:nvPr/>
        </p:nvPicPr>
        <p:blipFill>
          <a:blip r:embed="rId1"/>
          <a:stretch/>
        </p:blipFill>
        <p:spPr>
          <a:xfrm>
            <a:off x="1011852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55" name="CustomShape 1"/>
          <p:cNvSpPr/>
          <p:nvPr/>
        </p:nvSpPr>
        <p:spPr>
          <a:xfrm>
            <a:off x="2207880" y="29160"/>
            <a:ext cx="77158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Ficou Clean e Enxuto.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696960" y="1326960"/>
            <a:ext cx="4383360" cy="430092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7" name="CustomShape 3"/>
          <p:cNvSpPr/>
          <p:nvPr/>
        </p:nvSpPr>
        <p:spPr>
          <a:xfrm>
            <a:off x="834120" y="145584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Boleto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58" name="CustomShape 4"/>
          <p:cNvSpPr/>
          <p:nvPr/>
        </p:nvSpPr>
        <p:spPr>
          <a:xfrm>
            <a:off x="970200" y="18914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9" name="CustomShape 5"/>
          <p:cNvSpPr/>
          <p:nvPr/>
        </p:nvSpPr>
        <p:spPr>
          <a:xfrm>
            <a:off x="1094760" y="198720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Entrada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0" name="CustomShape 6"/>
          <p:cNvSpPr/>
          <p:nvPr/>
        </p:nvSpPr>
        <p:spPr>
          <a:xfrm>
            <a:off x="970200" y="258336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7"/>
          <p:cNvSpPr/>
          <p:nvPr/>
        </p:nvSpPr>
        <p:spPr>
          <a:xfrm>
            <a:off x="1084680" y="26791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2" name="CustomShape 8"/>
          <p:cNvSpPr/>
          <p:nvPr/>
        </p:nvSpPr>
        <p:spPr>
          <a:xfrm>
            <a:off x="970200" y="328500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9"/>
          <p:cNvSpPr/>
          <p:nvPr/>
        </p:nvSpPr>
        <p:spPr>
          <a:xfrm>
            <a:off x="1084680" y="338076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os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4" name="CustomShape 10"/>
          <p:cNvSpPr/>
          <p:nvPr/>
        </p:nvSpPr>
        <p:spPr>
          <a:xfrm>
            <a:off x="970200" y="402696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5" name="CustomShape 11"/>
          <p:cNvSpPr/>
          <p:nvPr/>
        </p:nvSpPr>
        <p:spPr>
          <a:xfrm>
            <a:off x="1084680" y="41227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no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6" name="CustomShape 12"/>
          <p:cNvSpPr/>
          <p:nvPr/>
        </p:nvSpPr>
        <p:spPr>
          <a:xfrm>
            <a:off x="969120" y="47588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7" name="CustomShape 13"/>
          <p:cNvSpPr/>
          <p:nvPr/>
        </p:nvSpPr>
        <p:spPr>
          <a:xfrm>
            <a:off x="1084680" y="4844880"/>
            <a:ext cx="483840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Enviar Boleto para o Usuário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68" name="CustomShape 14"/>
          <p:cNvSpPr/>
          <p:nvPr/>
        </p:nvSpPr>
        <p:spPr>
          <a:xfrm>
            <a:off x="4218120" y="1835640"/>
            <a:ext cx="480960" cy="365940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69" name="Imagem 10" descr=""/>
          <p:cNvPicPr/>
          <p:nvPr/>
        </p:nvPicPr>
        <p:blipFill>
          <a:blip r:embed="rId2"/>
          <a:stretch/>
        </p:blipFill>
        <p:spPr>
          <a:xfrm>
            <a:off x="5504400" y="1330920"/>
            <a:ext cx="6436440" cy="4330080"/>
          </a:xfrm>
          <a:prstGeom prst="rect">
            <a:avLst/>
          </a:prstGeom>
          <a:ln>
            <a:noFill/>
          </a:ln>
        </p:spPr>
      </p:pic>
      <p:sp>
        <p:nvSpPr>
          <p:cNvPr id="170" name="CustomShape 15"/>
          <p:cNvSpPr/>
          <p:nvPr/>
        </p:nvSpPr>
        <p:spPr>
          <a:xfrm>
            <a:off x="4303080" y="599724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Parecem até iguais .</a:t>
            </a: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​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71" name="CustomShape 16"/>
          <p:cNvSpPr/>
          <p:nvPr/>
        </p:nvSpPr>
        <p:spPr>
          <a:xfrm>
            <a:off x="4132800" y="82476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Facade é o que há.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m 3" descr=""/>
          <p:cNvPicPr/>
          <p:nvPr/>
        </p:nvPicPr>
        <p:blipFill>
          <a:blip r:embed="rId1"/>
          <a:stretch/>
        </p:blipFill>
        <p:spPr>
          <a:xfrm>
            <a:off x="1011852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1643040" y="-123120"/>
            <a:ext cx="8666280" cy="131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2400" spc="-1" strike="noStrike">
                <a:solidFill>
                  <a:srgbClr val="000000"/>
                </a:solidFill>
                <a:latin typeface="Calibri"/>
              </a:rPr>
              <a:t>Lindo até conhecer o padrão</a:t>
            </a:r>
            <a:r>
              <a:rPr b="0" lang="pt-BR" sz="4000" spc="-1" strike="noStrike">
                <a:solidFill>
                  <a:srgbClr val="000000"/>
                </a:solidFill>
                <a:latin typeface="Calibri"/>
              </a:rPr>
              <a:t> </a:t>
            </a:r>
            <a:endParaRPr b="0" lang="pt-BR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latin typeface="Calibri"/>
              </a:rPr>
              <a:t>Pipeline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4554000" y="590760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Era o que eu queria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175" name="Imagem 57" descr=""/>
          <p:cNvPicPr/>
          <p:nvPr/>
        </p:nvPicPr>
        <p:blipFill>
          <a:blip r:embed="rId2"/>
          <a:srcRect l="0" t="-92" r="17081" b="-118"/>
          <a:stretch/>
        </p:blipFill>
        <p:spPr>
          <a:xfrm>
            <a:off x="5316120" y="1272960"/>
            <a:ext cx="6310800" cy="4303800"/>
          </a:xfrm>
          <a:prstGeom prst="rect">
            <a:avLst/>
          </a:prstGeom>
          <a:ln>
            <a:noFill/>
          </a:ln>
        </p:spPr>
      </p:pic>
      <p:pic>
        <p:nvPicPr>
          <p:cNvPr id="176" name="Imagem 59" descr=""/>
          <p:cNvPicPr/>
          <p:nvPr/>
        </p:nvPicPr>
        <p:blipFill>
          <a:blip r:embed="rId3"/>
          <a:srcRect l="14055" t="2325" r="20589" b="28257"/>
          <a:stretch/>
        </p:blipFill>
        <p:spPr>
          <a:xfrm>
            <a:off x="466200" y="2101680"/>
            <a:ext cx="4625280" cy="277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m 3" descr=""/>
          <p:cNvPicPr/>
          <p:nvPr/>
        </p:nvPicPr>
        <p:blipFill>
          <a:blip r:embed="rId1"/>
          <a:stretch/>
        </p:blipFill>
        <p:spPr>
          <a:xfrm>
            <a:off x="1011852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78" name="CustomShape 1"/>
          <p:cNvSpPr/>
          <p:nvPr/>
        </p:nvSpPr>
        <p:spPr>
          <a:xfrm>
            <a:off x="1629720" y="216000"/>
            <a:ext cx="8666280" cy="701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000000"/>
                </a:solidFill>
                <a:latin typeface="Calibri"/>
              </a:rPr>
              <a:t>Pipeline é:</a:t>
            </a:r>
            <a:endParaRPr b="0" lang="pt-BR" sz="4000" spc="-1" strike="noStrike">
              <a:latin typeface="Arial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696960" y="936000"/>
            <a:ext cx="4383360" cy="5688000"/>
          </a:xfrm>
          <a:prstGeom prst="rect">
            <a:avLst/>
          </a:prstGeom>
          <a:noFill/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0" name="CustomShape 3"/>
          <p:cNvSpPr/>
          <p:nvPr/>
        </p:nvSpPr>
        <p:spPr>
          <a:xfrm>
            <a:off x="834120" y="145584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Boleto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1" name="CustomShape 4"/>
          <p:cNvSpPr/>
          <p:nvPr/>
        </p:nvSpPr>
        <p:spPr>
          <a:xfrm>
            <a:off x="970200" y="18914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2" name="CustomShape 5"/>
          <p:cNvSpPr/>
          <p:nvPr/>
        </p:nvSpPr>
        <p:spPr>
          <a:xfrm>
            <a:off x="1094760" y="198720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Entrada de Dados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3" name="CustomShape 6"/>
          <p:cNvSpPr/>
          <p:nvPr/>
        </p:nvSpPr>
        <p:spPr>
          <a:xfrm>
            <a:off x="970200" y="2583360"/>
            <a:ext cx="3936960" cy="173664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7"/>
          <p:cNvSpPr/>
          <p:nvPr/>
        </p:nvSpPr>
        <p:spPr>
          <a:xfrm>
            <a:off x="1084680" y="26791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5" name="CustomShape 8"/>
          <p:cNvSpPr/>
          <p:nvPr/>
        </p:nvSpPr>
        <p:spPr>
          <a:xfrm>
            <a:off x="959040" y="446400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6" name="CustomShape 9"/>
          <p:cNvSpPr/>
          <p:nvPr/>
        </p:nvSpPr>
        <p:spPr>
          <a:xfrm>
            <a:off x="1073520" y="455976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Validar os Dados do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7" name="CustomShape 10"/>
          <p:cNvSpPr/>
          <p:nvPr/>
        </p:nvSpPr>
        <p:spPr>
          <a:xfrm>
            <a:off x="959040" y="520596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11"/>
          <p:cNvSpPr/>
          <p:nvPr/>
        </p:nvSpPr>
        <p:spPr>
          <a:xfrm>
            <a:off x="1073520" y="53017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Registrar no Banco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89" name="CustomShape 12"/>
          <p:cNvSpPr/>
          <p:nvPr/>
        </p:nvSpPr>
        <p:spPr>
          <a:xfrm>
            <a:off x="957960" y="5937840"/>
            <a:ext cx="3936960" cy="57132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0" name="CustomShape 13"/>
          <p:cNvSpPr/>
          <p:nvPr/>
        </p:nvSpPr>
        <p:spPr>
          <a:xfrm>
            <a:off x="1175040" y="3168000"/>
            <a:ext cx="3576960" cy="36000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14"/>
          <p:cNvSpPr/>
          <p:nvPr/>
        </p:nvSpPr>
        <p:spPr>
          <a:xfrm>
            <a:off x="1228680" y="31471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Endereço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92" name="CustomShape 15"/>
          <p:cNvSpPr/>
          <p:nvPr/>
        </p:nvSpPr>
        <p:spPr>
          <a:xfrm>
            <a:off x="1152000" y="3672000"/>
            <a:ext cx="3600000" cy="360000"/>
          </a:xfrm>
          <a:prstGeom prst="rect">
            <a:avLst/>
          </a:prstGeom>
          <a:solidFill>
            <a:schemeClr val="bg2"/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16"/>
          <p:cNvSpPr/>
          <p:nvPr/>
        </p:nvSpPr>
        <p:spPr>
          <a:xfrm>
            <a:off x="4218120" y="1835640"/>
            <a:ext cx="480960" cy="4673520"/>
          </a:xfrm>
          <a:prstGeom prst="down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17"/>
          <p:cNvSpPr/>
          <p:nvPr/>
        </p:nvSpPr>
        <p:spPr>
          <a:xfrm>
            <a:off x="1228680" y="3651120"/>
            <a:ext cx="274284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Buscar Conta a Receber</a:t>
            </a:r>
            <a:endParaRPr b="0" lang="pt-B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agem 3" descr=""/>
          <p:cNvPicPr/>
          <p:nvPr/>
        </p:nvPicPr>
        <p:blipFill>
          <a:blip r:embed="rId1"/>
          <a:stretch/>
        </p:blipFill>
        <p:spPr>
          <a:xfrm>
            <a:off x="7281000" y="4938840"/>
            <a:ext cx="2742840" cy="1371240"/>
          </a:xfrm>
          <a:prstGeom prst="rect">
            <a:avLst/>
          </a:prstGeom>
          <a:ln>
            <a:noFill/>
          </a:ln>
        </p:spPr>
      </p:pic>
      <p:sp>
        <p:nvSpPr>
          <p:cNvPr id="84" name="CustomShape 1"/>
          <p:cNvSpPr/>
          <p:nvPr/>
        </p:nvSpPr>
        <p:spPr>
          <a:xfrm>
            <a:off x="3711600" y="824040"/>
            <a:ext cx="515916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800" spc="-1" strike="noStrike">
                <a:solidFill>
                  <a:srgbClr val="000000"/>
                </a:solidFill>
                <a:latin typeface="Calibri"/>
              </a:rPr>
              <a:t>Samuel Pereira</a:t>
            </a:r>
            <a:endParaRPr b="0" lang="pt-BR" sz="2800" spc="-1" strike="noStrike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3711600" y="1435680"/>
            <a:ext cx="515916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Tech Lead na Feegow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6" name="CustomShape 3"/>
          <p:cNvSpPr/>
          <p:nvPr/>
        </p:nvSpPr>
        <p:spPr>
          <a:xfrm>
            <a:off x="3711600" y="1836720"/>
            <a:ext cx="515916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Formado em Ciência da Computação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7" name="CustomShape 4"/>
          <p:cNvSpPr/>
          <p:nvPr/>
        </p:nvSpPr>
        <p:spPr>
          <a:xfrm>
            <a:off x="3711600" y="2237760"/>
            <a:ext cx="65026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Primeiro contato com programação HTML desde 2005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8" name="CustomShape 5"/>
          <p:cNvSpPr/>
          <p:nvPr/>
        </p:nvSpPr>
        <p:spPr>
          <a:xfrm>
            <a:off x="3711600" y="2679120"/>
            <a:ext cx="65026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Programação de verdade desde de 2010.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89" name="CustomShape 6"/>
          <p:cNvSpPr/>
          <p:nvPr/>
        </p:nvSpPr>
        <p:spPr>
          <a:xfrm>
            <a:off x="3711600" y="3601440"/>
            <a:ext cx="65026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Por que tecnologia? Amo achar que crio as coisas.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90" name="CustomShape 7"/>
          <p:cNvSpPr/>
          <p:nvPr/>
        </p:nvSpPr>
        <p:spPr>
          <a:xfrm>
            <a:off x="3711600" y="3150360"/>
            <a:ext cx="65026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Casado com dois filhos</a:t>
            </a:r>
            <a:r>
              <a:rPr b="0" lang="pt-BR" sz="18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1" name="CustomShape 8"/>
          <p:cNvSpPr/>
          <p:nvPr/>
        </p:nvSpPr>
        <p:spPr>
          <a:xfrm>
            <a:off x="3711600" y="4132800"/>
            <a:ext cx="6502680" cy="39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Calibri"/>
              </a:rPr>
              <a:t>Certificações...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92" name="Imagem 5" descr=""/>
          <p:cNvPicPr/>
          <p:nvPr/>
        </p:nvPicPr>
        <p:blipFill>
          <a:blip r:embed="rId2"/>
          <a:stretch/>
        </p:blipFill>
        <p:spPr>
          <a:xfrm>
            <a:off x="576720" y="851760"/>
            <a:ext cx="2742840" cy="2742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Imagem 3" descr=""/>
          <p:cNvPicPr/>
          <p:nvPr/>
        </p:nvPicPr>
        <p:blipFill>
          <a:blip r:embed="rId1"/>
          <a:stretch/>
        </p:blipFill>
        <p:spPr>
          <a:xfrm>
            <a:off x="7281000" y="4938840"/>
            <a:ext cx="2742840" cy="1371240"/>
          </a:xfrm>
          <a:prstGeom prst="rect">
            <a:avLst/>
          </a:prstGeom>
          <a:ln>
            <a:noFill/>
          </a:ln>
        </p:spPr>
      </p:pic>
      <p:pic>
        <p:nvPicPr>
          <p:cNvPr id="94" name="Imagem 5" descr=""/>
          <p:cNvPicPr/>
          <p:nvPr/>
        </p:nvPicPr>
        <p:blipFill>
          <a:blip r:embed="rId2"/>
          <a:stretch/>
        </p:blipFill>
        <p:spPr>
          <a:xfrm>
            <a:off x="312840" y="252000"/>
            <a:ext cx="6211800" cy="6263280"/>
          </a:xfrm>
          <a:prstGeom prst="rect">
            <a:avLst/>
          </a:prstGeom>
          <a:ln>
            <a:noFill/>
          </a:ln>
        </p:spPr>
      </p:pic>
      <p:sp>
        <p:nvSpPr>
          <p:cNvPr id="95" name="CustomShape 1"/>
          <p:cNvSpPr/>
          <p:nvPr/>
        </p:nvSpPr>
        <p:spPr>
          <a:xfrm>
            <a:off x="7281000" y="2889720"/>
            <a:ext cx="434700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Calibri"/>
                <a:ea typeface="Calibri"/>
              </a:rPr>
              <a:t>19- Se tiver funcionando, não rela a mão.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7191000" y="2278080"/>
            <a:ext cx="434700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pt-BR" sz="2800" spc="-1" strike="noStrike">
                <a:solidFill>
                  <a:srgbClr val="000000"/>
                </a:solidFill>
                <a:latin typeface="Calibri"/>
              </a:rPr>
              <a:t>Desenvolvimento Ágil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Imagem 3" descr=""/>
          <p:cNvPicPr/>
          <p:nvPr/>
        </p:nvPicPr>
        <p:blipFill>
          <a:blip r:embed="rId1"/>
          <a:stretch/>
        </p:blipFill>
        <p:spPr>
          <a:xfrm>
            <a:off x="8384040" y="5079240"/>
            <a:ext cx="2742840" cy="1371240"/>
          </a:xfrm>
          <a:prstGeom prst="rect">
            <a:avLst/>
          </a:prstGeom>
          <a:ln>
            <a:noFill/>
          </a:ln>
        </p:spPr>
      </p:pic>
      <p:sp>
        <p:nvSpPr>
          <p:cNvPr id="98" name="CustomShape 1"/>
          <p:cNvSpPr/>
          <p:nvPr/>
        </p:nvSpPr>
        <p:spPr>
          <a:xfrm>
            <a:off x="8133480" y="2508480"/>
            <a:ext cx="3665160" cy="91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pt-BR" sz="3600" spc="-1" strike="noStrike">
                <a:solidFill>
                  <a:srgbClr val="000000"/>
                </a:solidFill>
                <a:latin typeface="Calibri"/>
                <a:ea typeface="Calibri"/>
              </a:rPr>
              <a:t>POO</a:t>
            </a:r>
            <a:endParaRPr b="0" lang="pt-BR" sz="36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Calibri"/>
                <a:ea typeface="Calibri"/>
              </a:rPr>
              <a:t>Programação Orientada a Oração</a:t>
            </a:r>
            <a:endParaRPr b="0" lang="pt-BR" sz="1800" spc="-1" strike="noStrike">
              <a:latin typeface="Arial"/>
            </a:endParaRPr>
          </a:p>
        </p:txBody>
      </p:sp>
      <p:pic>
        <p:nvPicPr>
          <p:cNvPr id="99" name="Imagem 4" descr=""/>
          <p:cNvPicPr/>
          <p:nvPr/>
        </p:nvPicPr>
        <p:blipFill>
          <a:blip r:embed="rId2"/>
          <a:srcRect l="19364" t="0" r="-139" b="-260"/>
          <a:stretch/>
        </p:blipFill>
        <p:spPr>
          <a:xfrm>
            <a:off x="262800" y="1303920"/>
            <a:ext cx="7413840" cy="4901760"/>
          </a:xfrm>
          <a:prstGeom prst="rect">
            <a:avLst/>
          </a:prstGeom>
          <a:ln>
            <a:noFill/>
          </a:ln>
        </p:spPr>
      </p:pic>
      <p:sp>
        <p:nvSpPr>
          <p:cNvPr id="100" name="CustomShape 2"/>
          <p:cNvSpPr/>
          <p:nvPr/>
        </p:nvSpPr>
        <p:spPr>
          <a:xfrm>
            <a:off x="3751920" y="412920"/>
            <a:ext cx="594108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2800" spc="-1" strike="noStrike">
                <a:solidFill>
                  <a:srgbClr val="000000"/>
                </a:solidFill>
                <a:latin typeface="Calibri"/>
              </a:rPr>
              <a:t>Certificação em Cursos de Teologia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Imagem 3" descr=""/>
          <p:cNvPicPr/>
          <p:nvPr/>
        </p:nvPicPr>
        <p:blipFill>
          <a:blip r:embed="rId1"/>
          <a:stretch/>
        </p:blipFill>
        <p:spPr>
          <a:xfrm>
            <a:off x="8785080" y="4989240"/>
            <a:ext cx="2742840" cy="1371240"/>
          </a:xfrm>
          <a:prstGeom prst="rect">
            <a:avLst/>
          </a:prstGeom>
          <a:ln>
            <a:noFill/>
          </a:ln>
        </p:spPr>
      </p:pic>
      <p:sp>
        <p:nvSpPr>
          <p:cNvPr id="102" name="CustomShape 1"/>
          <p:cNvSpPr/>
          <p:nvPr/>
        </p:nvSpPr>
        <p:spPr>
          <a:xfrm>
            <a:off x="8524440" y="2969640"/>
            <a:ext cx="3665160" cy="91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Calibri"/>
              </a:rPr>
              <a:t>Não me desesperar mesmo</a:t>
            </a: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pt-BR" sz="1800" spc="-1" strike="noStrike">
                <a:solidFill>
                  <a:srgbClr val="000000"/>
                </a:solidFill>
                <a:latin typeface="Calibri"/>
              </a:rPr>
              <a:t>sabendo o tamanho da M</a:t>
            </a:r>
            <a:endParaRPr b="0" lang="pt-B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latin typeface="Calibri"/>
              </a:rPr>
              <a:t>que está rolando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3751920" y="412920"/>
            <a:ext cx="594108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2800" spc="-1" strike="noStrike">
                <a:solidFill>
                  <a:srgbClr val="000000"/>
                </a:solidFill>
                <a:latin typeface="Calibri"/>
                <a:ea typeface="Calibri"/>
              </a:rPr>
              <a:t>Helicopter Underwater Escape Training</a:t>
            </a:r>
            <a:endParaRPr b="0" lang="pt-BR" sz="2800" spc="-1" strike="noStrike">
              <a:latin typeface="Arial"/>
            </a:endParaRPr>
          </a:p>
        </p:txBody>
      </p:sp>
      <p:pic>
        <p:nvPicPr>
          <p:cNvPr id="104" name="Imagem 4" descr=""/>
          <p:cNvPicPr/>
          <p:nvPr/>
        </p:nvPicPr>
        <p:blipFill>
          <a:blip r:embed="rId2"/>
          <a:stretch/>
        </p:blipFill>
        <p:spPr>
          <a:xfrm>
            <a:off x="182520" y="1494360"/>
            <a:ext cx="8337600" cy="4690800"/>
          </a:xfrm>
          <a:prstGeom prst="rect">
            <a:avLst/>
          </a:prstGeom>
          <a:ln>
            <a:noFill/>
          </a:ln>
        </p:spPr>
      </p:pic>
      <p:sp>
        <p:nvSpPr>
          <p:cNvPr id="105" name="CustomShape 3"/>
          <p:cNvSpPr/>
          <p:nvPr/>
        </p:nvSpPr>
        <p:spPr>
          <a:xfrm>
            <a:off x="8985600" y="2448360"/>
            <a:ext cx="274284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pt-BR" sz="2800" spc="-1" strike="noStrike">
                <a:solidFill>
                  <a:srgbClr val="000000"/>
                </a:solidFill>
                <a:latin typeface="Calibri"/>
                <a:ea typeface="Calibri"/>
              </a:rPr>
              <a:t>RESILIÊNCIA</a:t>
            </a:r>
            <a:endParaRPr b="0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Imagem 3" descr=""/>
          <p:cNvPicPr/>
          <p:nvPr/>
        </p:nvPicPr>
        <p:blipFill>
          <a:blip r:embed="rId1"/>
          <a:stretch/>
        </p:blipFill>
        <p:spPr>
          <a:xfrm>
            <a:off x="8785080" y="4989240"/>
            <a:ext cx="2742840" cy="1371240"/>
          </a:xfrm>
          <a:prstGeom prst="rect">
            <a:avLst/>
          </a:prstGeom>
          <a:ln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8003160" y="2278080"/>
            <a:ext cx="3935880" cy="118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1" lang="pt-BR" sz="2400" spc="-1" strike="noStrike">
                <a:solidFill>
                  <a:srgbClr val="000000"/>
                </a:solidFill>
                <a:latin typeface="Calibri"/>
              </a:rPr>
              <a:t>SCRUM</a:t>
            </a:r>
            <a:endParaRPr b="0" lang="pt-BR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2400" spc="-1" strike="noStrike">
                <a:solidFill>
                  <a:srgbClr val="000000"/>
                </a:solidFill>
                <a:latin typeface="Calibri"/>
              </a:rPr>
              <a:t>Planning é muito importante, mesmo em alto mar.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108" name="CustomShape 2"/>
          <p:cNvSpPr/>
          <p:nvPr/>
        </p:nvSpPr>
        <p:spPr>
          <a:xfrm>
            <a:off x="3431160" y="282600"/>
            <a:ext cx="5941080" cy="518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2800" spc="-1" strike="noStrike">
                <a:solidFill>
                  <a:srgbClr val="000000"/>
                </a:solidFill>
                <a:latin typeface="Calibri"/>
                <a:ea typeface="Calibri"/>
              </a:rPr>
              <a:t>Salvatagem</a:t>
            </a:r>
            <a:endParaRPr b="0" lang="pt-BR" sz="2800" spc="-1" strike="noStrike">
              <a:latin typeface="Arial"/>
            </a:endParaRPr>
          </a:p>
        </p:txBody>
      </p:sp>
      <p:pic>
        <p:nvPicPr>
          <p:cNvPr id="109" name="Imagem 6" descr=""/>
          <p:cNvPicPr/>
          <p:nvPr/>
        </p:nvPicPr>
        <p:blipFill>
          <a:blip r:embed="rId2"/>
          <a:stretch/>
        </p:blipFill>
        <p:spPr>
          <a:xfrm>
            <a:off x="423000" y="1293120"/>
            <a:ext cx="7335000" cy="5514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Imagem 3" descr=""/>
          <p:cNvPicPr/>
          <p:nvPr/>
        </p:nvPicPr>
        <p:blipFill>
          <a:blip r:embed="rId1"/>
          <a:stretch/>
        </p:blipFill>
        <p:spPr>
          <a:xfrm>
            <a:off x="10115280" y="5831280"/>
            <a:ext cx="1750320" cy="879840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2088000" y="432000"/>
            <a:ext cx="85078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Composite – Aplicando Casos Reais</a:t>
            </a:r>
            <a:endParaRPr b="0" lang="pt-BR" sz="4400" spc="-1" strike="noStrike">
              <a:latin typeface="Arial"/>
            </a:endParaRPr>
          </a:p>
        </p:txBody>
      </p:sp>
      <p:pic>
        <p:nvPicPr>
          <p:cNvPr id="112" name="" descr=""/>
          <p:cNvPicPr/>
          <p:nvPr/>
        </p:nvPicPr>
        <p:blipFill>
          <a:blip r:embed="rId2"/>
          <a:stretch/>
        </p:blipFill>
        <p:spPr>
          <a:xfrm>
            <a:off x="2448000" y="1656000"/>
            <a:ext cx="6839640" cy="4274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Imagem 3" descr=""/>
          <p:cNvPicPr/>
          <p:nvPr/>
        </p:nvPicPr>
        <p:blipFill>
          <a:blip r:embed="rId1"/>
          <a:stretch/>
        </p:blipFill>
        <p:spPr>
          <a:xfrm>
            <a:off x="10115280" y="5831280"/>
            <a:ext cx="1750320" cy="879840"/>
          </a:xfrm>
          <a:prstGeom prst="rect">
            <a:avLst/>
          </a:prstGeom>
          <a:ln>
            <a:noFill/>
          </a:ln>
        </p:spPr>
      </p:pic>
      <p:pic>
        <p:nvPicPr>
          <p:cNvPr id="114" name="Imagem 3" descr=""/>
          <p:cNvPicPr/>
          <p:nvPr/>
        </p:nvPicPr>
        <p:blipFill>
          <a:blip r:embed="rId2"/>
          <a:srcRect l="326" t="19710" r="0" b="0"/>
          <a:stretch/>
        </p:blipFill>
        <p:spPr>
          <a:xfrm>
            <a:off x="648000" y="1884960"/>
            <a:ext cx="7056000" cy="3875040"/>
          </a:xfrm>
          <a:prstGeom prst="rect">
            <a:avLst/>
          </a:prstGeom>
          <a:ln>
            <a:noFill/>
          </a:ln>
        </p:spPr>
      </p:pic>
      <p:sp>
        <p:nvSpPr>
          <p:cNvPr id="115" name="TextShape 1"/>
          <p:cNvSpPr txBox="1"/>
          <p:nvPr/>
        </p:nvSpPr>
        <p:spPr>
          <a:xfrm>
            <a:off x="7848000" y="2448000"/>
            <a:ext cx="4176000" cy="213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ctr"/>
            <a:r>
              <a:rPr b="0" lang="pt-BR" sz="1800" spc="-1" strike="noStrike">
                <a:latin typeface="Arial"/>
              </a:rPr>
              <a:t>Mesmo um código ruim pode funcionar.</a:t>
            </a:r>
            <a:endParaRPr b="0" lang="pt-BR" sz="1800" spc="-1" strike="noStrike">
              <a:latin typeface="Arial"/>
            </a:endParaRPr>
          </a:p>
          <a:p>
            <a:pPr algn="ctr"/>
            <a:r>
              <a:rPr b="0" lang="pt-BR" sz="1800" spc="-1" strike="noStrike">
                <a:latin typeface="Arial"/>
              </a:rPr>
              <a:t> </a:t>
            </a:r>
            <a:r>
              <a:rPr b="0" lang="pt-BR" sz="1800" spc="-1" strike="noStrike">
                <a:latin typeface="Arial"/>
              </a:rPr>
              <a:t>Mas se ele não for limpo, pode acabar com uma empresa de desenvolvimento.</a:t>
            </a:r>
            <a:endParaRPr b="0" lang="pt-BR" sz="1800" spc="-1" strike="noStrike">
              <a:latin typeface="Arial"/>
            </a:endParaRPr>
          </a:p>
          <a:p>
            <a:pPr algn="ctr"/>
            <a:r>
              <a:rPr b="0" lang="pt-BR" sz="1800" spc="-1" strike="noStrike">
                <a:latin typeface="Arial"/>
              </a:rPr>
              <a:t> </a:t>
            </a:r>
            <a:r>
              <a:rPr b="0" lang="pt-BR" sz="1800" spc="-1" strike="noStrike">
                <a:latin typeface="Arial"/>
              </a:rPr>
              <a:t>Perdem-se a cada ano horas incontáveis e recursos importantes devido a um código mal escrito. </a:t>
            </a:r>
            <a:endParaRPr b="0" lang="pt-BR" sz="1800" spc="-1" strike="noStrike">
              <a:latin typeface="Arial"/>
            </a:endParaRPr>
          </a:p>
          <a:p>
            <a:pPr algn="ctr"/>
            <a:r>
              <a:rPr b="0" lang="pt-BR" sz="1800" spc="-1" strike="noStrike">
                <a:latin typeface="Arial"/>
              </a:rPr>
              <a:t>Mas não precisa ser assim. </a:t>
            </a:r>
            <a:endParaRPr b="0" lang="pt-BR" sz="1800" spc="-1" strike="noStrike">
              <a:latin typeface="Arial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10492200" y="4608000"/>
            <a:ext cx="1387800" cy="27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pPr algn="ctr"/>
            <a:r>
              <a:rPr b="0" i="1" lang="de-DE" sz="1300" spc="-1" strike="noStrike">
                <a:solidFill>
                  <a:srgbClr val="b2b2b2"/>
                </a:solidFill>
                <a:latin typeface="Arial"/>
              </a:rPr>
              <a:t>Robert C. Martin</a:t>
            </a:r>
            <a:endParaRPr b="0" i="1" lang="pt-BR" sz="1300" spc="-1" strike="noStrike">
              <a:solidFill>
                <a:srgbClr val="b2b2b2"/>
              </a:solidFill>
              <a:latin typeface="Arial"/>
            </a:endParaRPr>
          </a:p>
        </p:txBody>
      </p:sp>
      <p:sp>
        <p:nvSpPr>
          <p:cNvPr id="117" name="CustomShape 3"/>
          <p:cNvSpPr/>
          <p:nvPr/>
        </p:nvSpPr>
        <p:spPr>
          <a:xfrm>
            <a:off x="2088000" y="389880"/>
            <a:ext cx="77158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2016</a:t>
            </a:r>
            <a:endParaRPr b="0" lang="pt-BR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Imagem 3" descr=""/>
          <p:cNvPicPr/>
          <p:nvPr/>
        </p:nvPicPr>
        <p:blipFill>
          <a:blip r:embed="rId1"/>
          <a:stretch/>
        </p:blipFill>
        <p:spPr>
          <a:xfrm>
            <a:off x="9035640" y="5349960"/>
            <a:ext cx="2742840" cy="1371240"/>
          </a:xfrm>
          <a:prstGeom prst="rect">
            <a:avLst/>
          </a:prstGeom>
          <a:ln>
            <a:noFill/>
          </a:ln>
        </p:spPr>
      </p:pic>
      <p:sp>
        <p:nvSpPr>
          <p:cNvPr id="119" name="CustomShape 1"/>
          <p:cNvSpPr/>
          <p:nvPr/>
        </p:nvSpPr>
        <p:spPr>
          <a:xfrm>
            <a:off x="3049920" y="543600"/>
            <a:ext cx="5941080" cy="76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 algn="ctr">
              <a:lnSpc>
                <a:spcPct val="100000"/>
              </a:lnSpc>
            </a:pPr>
            <a:r>
              <a:rPr b="0" lang="pt-BR" sz="4400" spc="-1" strike="noStrike">
                <a:solidFill>
                  <a:srgbClr val="000000"/>
                </a:solidFill>
                <a:latin typeface="Calibri"/>
              </a:rPr>
              <a:t>O Problema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20" name="CustomShape 2"/>
          <p:cNvSpPr/>
          <p:nvPr/>
        </p:nvSpPr>
        <p:spPr>
          <a:xfrm>
            <a:off x="1989360" y="1909080"/>
            <a:ext cx="8592120" cy="1994760"/>
          </a:xfrm>
          <a:prstGeom prst="roundRect">
            <a:avLst>
              <a:gd name="adj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pt-BR" sz="3200" spc="-1" strike="noStrike">
                <a:solidFill>
                  <a:srgbClr val="000000"/>
                </a:solidFill>
                <a:latin typeface="Calibri"/>
              </a:rPr>
              <a:t>REGISTRAR O BOLETO NO BANCO</a:t>
            </a:r>
            <a:endParaRPr b="0" lang="pt-BR" sz="3200" spc="-1" strike="noStrike">
              <a:latin typeface="Arial"/>
            </a:endParaRPr>
          </a:p>
        </p:txBody>
      </p:sp>
      <p:pic>
        <p:nvPicPr>
          <p:cNvPr id="121" name="Imagem 11" descr=""/>
          <p:cNvPicPr/>
          <p:nvPr/>
        </p:nvPicPr>
        <p:blipFill>
          <a:blip r:embed="rId2"/>
          <a:stretch/>
        </p:blipFill>
        <p:spPr>
          <a:xfrm>
            <a:off x="4104000" y="3456000"/>
            <a:ext cx="4387320" cy="2209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LibreOffice/6.2.4.2$Windows_X86_64 LibreOffice_project/2412653d852ce75f65fbfa83fb7e7b669a126d64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2020-03-01T14:36:05Z</dcterms:created>
  <dc:creator/>
  <dc:description/>
  <dc:language>pt-BR</dc:language>
  <cp:lastModifiedBy/>
  <dcterms:modified xsi:type="dcterms:W3CDTF">2020-03-04T20:04:42Z</dcterms:modified>
  <cp:revision>7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Notes">
    <vt:i4>0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12</vt:i4>
  </property>
</Properties>
</file>